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4" r:id="rId19"/>
    <p:sldId id="275" r:id="rId20"/>
    <p:sldId id="276" r:id="rId21"/>
    <p:sldId id="277" r:id="rId22"/>
    <p:sldId id="278" r:id="rId23"/>
    <p:sldId id="280" r:id="rId24"/>
    <p:sldId id="281" r:id="rId25"/>
    <p:sldId id="282" r:id="rId26"/>
    <p:sldId id="283" r:id="rId27"/>
    <p:sldId id="284" r:id="rId28"/>
    <p:sldId id="286" r:id="rId29"/>
    <p:sldId id="287" r:id="rId30"/>
    <p:sldId id="288" r:id="rId31"/>
    <p:sldId id="289" r:id="rId32"/>
    <p:sldId id="290" r:id="rId33"/>
    <p:sldId id="291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0553A4-1DA6-45AB-8B6F-073B87A8D6DA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B5DD19-5E7E-49F5-A3F5-8D3A64E9A75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0553A4-1DA6-45AB-8B6F-073B87A8D6DA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B5DD19-5E7E-49F5-A3F5-8D3A64E9A7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0553A4-1DA6-45AB-8B6F-073B87A8D6DA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B5DD19-5E7E-49F5-A3F5-8D3A64E9A7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0553A4-1DA6-45AB-8B6F-073B87A8D6DA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B5DD19-5E7E-49F5-A3F5-8D3A64E9A7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0553A4-1DA6-45AB-8B6F-073B87A8D6DA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B5DD19-5E7E-49F5-A3F5-8D3A64E9A75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0553A4-1DA6-45AB-8B6F-073B87A8D6DA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B5DD19-5E7E-49F5-A3F5-8D3A64E9A7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0553A4-1DA6-45AB-8B6F-073B87A8D6DA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B5DD19-5E7E-49F5-A3F5-8D3A64E9A7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0553A4-1DA6-45AB-8B6F-073B87A8D6DA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B5DD19-5E7E-49F5-A3F5-8D3A64E9A7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0553A4-1DA6-45AB-8B6F-073B87A8D6DA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B5DD19-5E7E-49F5-A3F5-8D3A64E9A75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0553A4-1DA6-45AB-8B6F-073B87A8D6DA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B5DD19-5E7E-49F5-A3F5-8D3A64E9A75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E0553A4-1DA6-45AB-8B6F-073B87A8D6DA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8B5DD19-5E7E-49F5-A3F5-8D3A64E9A75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E0553A4-1DA6-45AB-8B6F-073B87A8D6DA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08B5DD19-5E7E-49F5-A3F5-8D3A64E9A75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Rise! </a:t>
            </a:r>
            <a:r>
              <a:rPr lang="en-US" dirty="0" smtClean="0"/>
              <a:t>Take Your Mat and </a:t>
            </a:r>
            <a:r>
              <a:rPr lang="en-US" dirty="0" smtClean="0"/>
              <a:t>Walk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84960" y="2002464"/>
            <a:ext cx="6035040" cy="1350336"/>
          </a:xfrm>
          <a:prstGeom prst="rect">
            <a:avLst/>
          </a:prstGeom>
        </p:spPr>
        <p:txBody>
          <a:bodyPr tIns="0">
            <a:normAutofit lnSpcReduction="10000"/>
          </a:bodyPr>
          <a:lstStyle>
            <a:lvl1pPr marL="27432" indent="0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None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 smtClean="0"/>
              <a:t>World Day of Prayer 2020</a:t>
            </a:r>
          </a:p>
          <a:p>
            <a:r>
              <a:rPr lang="en-US" dirty="0" smtClean="0"/>
              <a:t>Written by the women of WDP Zimbabwe</a:t>
            </a:r>
          </a:p>
          <a:p>
            <a:r>
              <a:rPr lang="en-US" dirty="0" smtClean="0"/>
              <a:t>Based on John </a:t>
            </a:r>
            <a:r>
              <a:rPr lang="en-US" dirty="0"/>
              <a:t>5:2-9a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335" y="3810000"/>
            <a:ext cx="2212289" cy="218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7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9" t="7419" r="24320" b="15265"/>
          <a:stretch/>
        </p:blipFill>
        <p:spPr>
          <a:xfrm rot="5400000">
            <a:off x="1690669" y="442932"/>
            <a:ext cx="6736537" cy="60030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7146075" y="653013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©</a:t>
            </a:r>
            <a:r>
              <a:rPr lang="en-US" sz="1200" dirty="0" err="1" smtClean="0">
                <a:solidFill>
                  <a:schemeClr val="bg1"/>
                </a:solidFill>
              </a:rPr>
              <a:t>wgt-ev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1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6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02" y="37171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Matobo</a:t>
            </a:r>
            <a:r>
              <a:rPr lang="en-US" sz="2000" dirty="0" smtClean="0"/>
              <a:t> Hills - Site </a:t>
            </a:r>
            <a:r>
              <a:rPr lang="en-US" sz="2000" dirty="0"/>
              <a:t>of the First </a:t>
            </a:r>
            <a:r>
              <a:rPr lang="en-US" sz="2000" dirty="0" err="1"/>
              <a:t>Chimurenga</a:t>
            </a:r>
            <a:r>
              <a:rPr lang="en-US" sz="2000" dirty="0"/>
              <a:t> </a:t>
            </a:r>
            <a:endParaRPr lang="en-US" sz="2000" dirty="0" smtClean="0"/>
          </a:p>
          <a:p>
            <a:r>
              <a:rPr lang="en-US" sz="1200" dirty="0" smtClean="0"/>
              <a:t>©</a:t>
            </a:r>
            <a:r>
              <a:rPr lang="en-US" sz="1200" dirty="0" err="1" smtClean="0"/>
              <a:t>wgt-ev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7834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06"/>
          <a:stretch/>
        </p:blipFill>
        <p:spPr>
          <a:xfrm>
            <a:off x="-1" y="0"/>
            <a:ext cx="544499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149893"/>
            <a:ext cx="3425045" cy="2558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-22861" y="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ZANU-PF Headquarter </a:t>
            </a:r>
            <a:endParaRPr lang="en-US" sz="2000" dirty="0" smtClean="0"/>
          </a:p>
          <a:p>
            <a:r>
              <a:rPr lang="en-US" sz="1200" dirty="0" smtClean="0"/>
              <a:t>©</a:t>
            </a:r>
            <a:r>
              <a:rPr lang="en-US" sz="1200" dirty="0" err="1" smtClean="0"/>
              <a:t>wgt-ev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562599" y="1414211"/>
            <a:ext cx="3425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2000" dirty="0" smtClean="0"/>
              <a:t>Current </a:t>
            </a:r>
            <a:r>
              <a:rPr lang="en-PH" sz="2000" dirty="0"/>
              <a:t>flag of the </a:t>
            </a:r>
            <a:endParaRPr lang="en-PH" sz="2000" dirty="0" smtClean="0"/>
          </a:p>
          <a:p>
            <a:pPr algn="ctr"/>
            <a:r>
              <a:rPr lang="en-PH" sz="2000" dirty="0" smtClean="0"/>
              <a:t>Republic </a:t>
            </a:r>
            <a:r>
              <a:rPr lang="en-PH" sz="2000" dirty="0"/>
              <a:t>of Zimbabwe 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102171" y="4395926"/>
            <a:ext cx="1010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 WDPIC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5" b="6531"/>
          <a:stretch/>
        </p:blipFill>
        <p:spPr>
          <a:xfrm>
            <a:off x="-26020" y="-1"/>
            <a:ext cx="4646211" cy="68542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453" y="-3717"/>
            <a:ext cx="492054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1253" y="6238729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Street Protests </a:t>
            </a:r>
            <a:r>
              <a:rPr lang="en-US" sz="1200" dirty="0" smtClean="0"/>
              <a:t>©</a:t>
            </a:r>
            <a:r>
              <a:rPr lang="en-US" sz="1200" dirty="0" err="1"/>
              <a:t>Sikhangele</a:t>
            </a:r>
            <a:r>
              <a:rPr lang="en-US" sz="1200" dirty="0"/>
              <a:t> </a:t>
            </a:r>
            <a:r>
              <a:rPr lang="en-US" sz="1200" dirty="0" smtClean="0"/>
              <a:t>Marowa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8341540" y="37910"/>
            <a:ext cx="802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200" dirty="0" smtClean="0"/>
              <a:t>©</a:t>
            </a:r>
            <a:r>
              <a:rPr lang="en-PH" sz="1200" dirty="0" err="1" smtClean="0"/>
              <a:t>wgt-ev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3403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2" t="3093" r="19633" b="17393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68" y="0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 dirty="0"/>
              <a:t>National Election Campaign </a:t>
            </a:r>
            <a:endParaRPr lang="en-PH" sz="2000" dirty="0" smtClean="0"/>
          </a:p>
          <a:p>
            <a:r>
              <a:rPr lang="en-PH" sz="1200" dirty="0" smtClean="0"/>
              <a:t>©</a:t>
            </a:r>
            <a:r>
              <a:rPr lang="en-PH" sz="1200" dirty="0" err="1" smtClean="0"/>
              <a:t>wgt-ev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5681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938347" y="2936488"/>
            <a:ext cx="6858000" cy="985024"/>
          </a:xfrm>
        </p:spPr>
        <p:txBody>
          <a:bodyPr/>
          <a:lstStyle/>
          <a:p>
            <a:pPr algn="ctr"/>
            <a:r>
              <a:rPr lang="en-US" dirty="0" smtClean="0"/>
              <a:t>Religion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2"/>
          <a:stretch/>
        </p:blipFill>
        <p:spPr>
          <a:xfrm>
            <a:off x="1334430" y="3638581"/>
            <a:ext cx="7421137" cy="3143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 r="10732"/>
          <a:stretch/>
        </p:blipFill>
        <p:spPr>
          <a:xfrm>
            <a:off x="4494381" y="47130"/>
            <a:ext cx="4261185" cy="36397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04" y="55756"/>
            <a:ext cx="3369178" cy="3678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447800" y="6086231"/>
            <a:ext cx="217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Methodist Church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©Julie </a:t>
            </a:r>
            <a:r>
              <a:rPr lang="en-US" sz="1200" dirty="0" err="1" smtClean="0">
                <a:solidFill>
                  <a:schemeClr val="bg1"/>
                </a:solidFill>
              </a:rPr>
              <a:t>Caddick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9000" y="3998"/>
            <a:ext cx="1903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Catholic Church </a:t>
            </a:r>
            <a:r>
              <a:rPr lang="en-US" sz="1200" dirty="0" smtClean="0"/>
              <a:t>©</a:t>
            </a:r>
            <a:r>
              <a:rPr lang="en-US" sz="1200" dirty="0" err="1" smtClean="0"/>
              <a:t>wgt-ev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990600" y="3998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Mosque</a:t>
            </a:r>
          </a:p>
          <a:p>
            <a:r>
              <a:rPr lang="en-US" sz="1200" dirty="0" smtClean="0"/>
              <a:t>©</a:t>
            </a:r>
            <a:r>
              <a:rPr lang="en-US" sz="1200" dirty="0" err="1" smtClean="0"/>
              <a:t>wgt-ev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355767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1" b="5676"/>
          <a:stretch/>
        </p:blipFill>
        <p:spPr>
          <a:xfrm rot="5400000">
            <a:off x="-994000" y="994000"/>
            <a:ext cx="6858000" cy="487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00" y="13009"/>
            <a:ext cx="427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02" y="-1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Anglican Church</a:t>
            </a:r>
          </a:p>
          <a:p>
            <a:r>
              <a:rPr lang="en-PH" sz="1200" dirty="0">
                <a:solidFill>
                  <a:schemeClr val="bg1"/>
                </a:solidFill>
              </a:rPr>
              <a:t>©</a:t>
            </a:r>
            <a:r>
              <a:rPr lang="en-US" sz="1200" dirty="0" smtClean="0">
                <a:solidFill>
                  <a:schemeClr val="bg1"/>
                </a:solidFill>
              </a:rPr>
              <a:t>WDPIC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0000" y="6242447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Denominational Uniforms</a:t>
            </a:r>
          </a:p>
          <a:p>
            <a:r>
              <a:rPr lang="en-PH" sz="1200" dirty="0">
                <a:solidFill>
                  <a:schemeClr val="bg1"/>
                </a:solidFill>
              </a:rPr>
              <a:t>©</a:t>
            </a:r>
            <a:r>
              <a:rPr lang="en-US" sz="1200" dirty="0" smtClean="0">
                <a:solidFill>
                  <a:schemeClr val="bg1"/>
                </a:solidFill>
              </a:rPr>
              <a:t>WDPIC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2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3" r="3755"/>
          <a:stretch/>
        </p:blipFill>
        <p:spPr>
          <a:xfrm>
            <a:off x="16727" y="0"/>
            <a:ext cx="9127273" cy="69033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36312" y="0"/>
            <a:ext cx="1107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PH" sz="1200" dirty="0" smtClean="0">
                <a:solidFill>
                  <a:schemeClr val="bg1"/>
                </a:solidFill>
              </a:rPr>
              <a:t>©</a:t>
            </a:r>
            <a:r>
              <a:rPr lang="en-US" sz="1200" dirty="0" smtClean="0">
                <a:solidFill>
                  <a:schemeClr val="bg1"/>
                </a:solidFill>
              </a:rPr>
              <a:t>WDPIC</a:t>
            </a:r>
          </a:p>
        </p:txBody>
      </p:sp>
    </p:spTree>
    <p:extLst>
      <p:ext uri="{BB962C8B-B14F-4D97-AF65-F5344CB8AC3E}">
        <p14:creationId xmlns:p14="http://schemas.microsoft.com/office/powerpoint/2010/main" val="362526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933700" y="2933700"/>
            <a:ext cx="6858000" cy="990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Economy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9" t="12176" r="4535" b="10331"/>
          <a:stretch/>
        </p:blipFill>
        <p:spPr>
          <a:xfrm>
            <a:off x="990600" y="533400"/>
            <a:ext cx="5138498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3" r="17846"/>
          <a:stretch/>
        </p:blipFill>
        <p:spPr>
          <a:xfrm>
            <a:off x="6047163" y="489401"/>
            <a:ext cx="3020637" cy="4844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050743" y="5334000"/>
            <a:ext cx="5027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Raising Cattle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112127" y="5334000"/>
            <a:ext cx="2928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Cotton Tree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191853" y="666906"/>
            <a:ext cx="855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PH" sz="1200" dirty="0" smtClean="0"/>
              <a:t>©</a:t>
            </a:r>
            <a:r>
              <a:rPr lang="en-PH" sz="1200" dirty="0" err="1" smtClean="0"/>
              <a:t>wgt-ev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924800" y="6096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PH" sz="1200" dirty="0" smtClean="0">
                <a:solidFill>
                  <a:schemeClr val="bg1"/>
                </a:solidFill>
              </a:rPr>
              <a:t>©WDPIC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92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05961" y="22742"/>
            <a:ext cx="2339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Street Vendors</a:t>
            </a:r>
          </a:p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©</a:t>
            </a:r>
            <a:r>
              <a:rPr lang="en-US" sz="1200" dirty="0">
                <a:solidFill>
                  <a:schemeClr val="bg1"/>
                </a:solidFill>
              </a:rPr>
              <a:t>Julie </a:t>
            </a:r>
            <a:r>
              <a:rPr lang="en-US" sz="1200" dirty="0" err="1" smtClean="0">
                <a:solidFill>
                  <a:schemeClr val="bg1"/>
                </a:solidFill>
              </a:rPr>
              <a:t>Caddick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76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945780" y="2934630"/>
            <a:ext cx="6856141" cy="99059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Geography &amp; Population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" t="2014" r="2005" b="2041"/>
          <a:stretch/>
        </p:blipFill>
        <p:spPr>
          <a:xfrm>
            <a:off x="2209800" y="24282"/>
            <a:ext cx="5562600" cy="6833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626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1" b="378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10064" y="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©WDPIC</a:t>
            </a:r>
          </a:p>
        </p:txBody>
      </p:sp>
    </p:spTree>
    <p:extLst>
      <p:ext uri="{BB962C8B-B14F-4D97-AF65-F5344CB8AC3E}">
        <p14:creationId xmlns:p14="http://schemas.microsoft.com/office/powerpoint/2010/main" val="276627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4" t="355" r="16310" b="-355"/>
          <a:stretch/>
        </p:blipFill>
        <p:spPr>
          <a:xfrm>
            <a:off x="0" y="1"/>
            <a:ext cx="9144000" cy="68696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</a:t>
            </a:r>
            <a:r>
              <a:rPr lang="en-US" sz="1200" dirty="0" err="1" smtClean="0"/>
              <a:t>wgt-ev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7883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933700" y="2933700"/>
            <a:ext cx="6858000" cy="990600"/>
          </a:xfrm>
        </p:spPr>
        <p:txBody>
          <a:bodyPr/>
          <a:lstStyle/>
          <a:p>
            <a:pPr algn="ctr"/>
            <a:r>
              <a:rPr lang="en-US" dirty="0" smtClean="0"/>
              <a:t>Education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3" t="214" r="22261" b="-214"/>
          <a:stretch/>
        </p:blipFill>
        <p:spPr>
          <a:xfrm>
            <a:off x="990600" y="0"/>
            <a:ext cx="81534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066800" y="7620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</a:t>
            </a:r>
            <a:r>
              <a:rPr lang="en-US" sz="1200" dirty="0" err="1" smtClean="0"/>
              <a:t>wgt-ev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6587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938345" y="2936486"/>
            <a:ext cx="6865435" cy="992459"/>
          </a:xfrm>
        </p:spPr>
        <p:txBody>
          <a:bodyPr/>
          <a:lstStyle/>
          <a:p>
            <a:pPr algn="ctr"/>
            <a:r>
              <a:rPr lang="en-US" dirty="0" smtClean="0"/>
              <a:t>Health Care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 t="7761" r="11835" b="15965"/>
          <a:stretch/>
        </p:blipFill>
        <p:spPr>
          <a:xfrm>
            <a:off x="2324462" y="28755"/>
            <a:ext cx="5516625" cy="3706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148858"/>
            <a:ext cx="3949413" cy="2632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8" t="1" r="221" b="25444"/>
          <a:stretch/>
        </p:blipFill>
        <p:spPr>
          <a:xfrm>
            <a:off x="1034539" y="4160408"/>
            <a:ext cx="4267200" cy="2621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034539" y="3581400"/>
            <a:ext cx="8096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2000" dirty="0"/>
              <a:t>WDP Zimbabwe d</a:t>
            </a:r>
            <a:r>
              <a:rPr lang="en-PH" sz="2000" dirty="0" smtClean="0"/>
              <a:t>evelopment </a:t>
            </a:r>
            <a:r>
              <a:rPr lang="en-PH" sz="2000" dirty="0"/>
              <a:t>p</a:t>
            </a:r>
            <a:r>
              <a:rPr lang="en-PH" sz="2000" dirty="0" smtClean="0"/>
              <a:t>rogram </a:t>
            </a:r>
            <a:r>
              <a:rPr lang="en-PH" sz="2000" dirty="0"/>
              <a:t>for families </a:t>
            </a:r>
            <a:endParaRPr lang="en-PH" sz="2000" dirty="0" smtClean="0"/>
          </a:p>
          <a:p>
            <a:pPr algn="ctr"/>
            <a:r>
              <a:rPr lang="en-PH" sz="2000" dirty="0" smtClean="0"/>
              <a:t>with children with special </a:t>
            </a:r>
            <a:r>
              <a:rPr lang="en-PH" sz="2000" dirty="0"/>
              <a:t>needs 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998596" y="6550223"/>
            <a:ext cx="990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©WDPIC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09173" y="6550223"/>
            <a:ext cx="990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©WDPIC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81800" y="3352800"/>
            <a:ext cx="990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©WDPIC</a:t>
            </a:r>
          </a:p>
        </p:txBody>
      </p:sp>
    </p:spTree>
    <p:extLst>
      <p:ext uri="{BB962C8B-B14F-4D97-AF65-F5344CB8AC3E}">
        <p14:creationId xmlns:p14="http://schemas.microsoft.com/office/powerpoint/2010/main" val="339200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895600" y="2895600"/>
            <a:ext cx="6858000" cy="1066800"/>
          </a:xfrm>
        </p:spPr>
        <p:txBody>
          <a:bodyPr/>
          <a:lstStyle/>
          <a:p>
            <a:pPr algn="ctr"/>
            <a:r>
              <a:rPr lang="en-US" dirty="0" smtClean="0"/>
              <a:t>Women’s Rights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6" t="19178" r="-340" b="-1"/>
          <a:stretch/>
        </p:blipFill>
        <p:spPr>
          <a:xfrm>
            <a:off x="990600" y="15240"/>
            <a:ext cx="4210050" cy="3230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78"/>
          <a:stretch/>
        </p:blipFill>
        <p:spPr>
          <a:xfrm>
            <a:off x="5164593" y="22860"/>
            <a:ext cx="3979407" cy="3230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15"/>
          <a:stretch/>
        </p:blipFill>
        <p:spPr>
          <a:xfrm>
            <a:off x="997789" y="3254172"/>
            <a:ext cx="4194810" cy="3527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-870" r="7813" b="870"/>
          <a:stretch/>
        </p:blipFill>
        <p:spPr>
          <a:xfrm>
            <a:off x="5164592" y="3200400"/>
            <a:ext cx="3979407" cy="3537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191000" y="2819400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©</a:t>
            </a:r>
            <a:r>
              <a:rPr lang="en-US" sz="1200" dirty="0" err="1" smtClean="0">
                <a:solidFill>
                  <a:schemeClr val="bg1"/>
                </a:solidFill>
              </a:rPr>
              <a:t>wgt-ev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53400" y="2819400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</a:t>
            </a:r>
            <a:r>
              <a:rPr lang="en-US" sz="1200" dirty="0" err="1" smtClean="0"/>
              <a:t>wgt-ev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220737" y="6324600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</a:t>
            </a:r>
            <a:r>
              <a:rPr lang="en-US" sz="1200" dirty="0" err="1" smtClean="0"/>
              <a:t>wgt-ev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8153400" y="6352401"/>
            <a:ext cx="913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©WDPIC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445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3" r="-1342"/>
          <a:stretch/>
        </p:blipFill>
        <p:spPr>
          <a:xfrm>
            <a:off x="1143001" y="25879"/>
            <a:ext cx="8000999" cy="6793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295400" y="6400800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</a:t>
            </a:r>
            <a:r>
              <a:rPr lang="en-US" sz="1200" dirty="0" err="1" smtClean="0"/>
              <a:t>wgt-ev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4389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933700" y="2933700"/>
            <a:ext cx="6858000" cy="990600"/>
          </a:xfrm>
        </p:spPr>
        <p:txBody>
          <a:bodyPr/>
          <a:lstStyle/>
          <a:p>
            <a:pPr algn="ctr"/>
            <a:r>
              <a:rPr lang="en-US" dirty="0" smtClean="0"/>
              <a:t>Children’s Rights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34"/>
          <a:stretch/>
        </p:blipFill>
        <p:spPr>
          <a:xfrm>
            <a:off x="990600" y="0"/>
            <a:ext cx="81534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0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</a:t>
            </a:r>
            <a:r>
              <a:rPr lang="en-US" sz="1200" dirty="0" err="1" smtClean="0"/>
              <a:t>wgt-ev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0585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931842" y="2931842"/>
            <a:ext cx="6854284" cy="990600"/>
          </a:xfrm>
        </p:spPr>
        <p:txBody>
          <a:bodyPr/>
          <a:lstStyle/>
          <a:p>
            <a:pPr algn="ctr"/>
            <a:r>
              <a:rPr lang="en-US" dirty="0" smtClean="0"/>
              <a:t>World Day of Prayer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31" y="1307936"/>
            <a:ext cx="8074732" cy="453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143000" y="5438001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</a:t>
            </a:r>
            <a:r>
              <a:rPr lang="en-US" sz="1200" dirty="0" err="1" smtClean="0">
                <a:solidFill>
                  <a:schemeClr val="bg1"/>
                </a:solidFill>
              </a:rPr>
              <a:t>wgt-ev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9531" y="5791200"/>
            <a:ext cx="8074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Youth students participating in a WDP service in Harare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6171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WDP Zimbabwe National Committee</a:t>
            </a:r>
          </a:p>
          <a:p>
            <a:r>
              <a:rPr lang="en-US" sz="1200" dirty="0">
                <a:solidFill>
                  <a:schemeClr val="bg1"/>
                </a:solidFill>
              </a:rPr>
              <a:t>©WDPIC</a:t>
            </a:r>
          </a:p>
        </p:txBody>
      </p:sp>
    </p:spTree>
    <p:extLst>
      <p:ext uri="{BB962C8B-B14F-4D97-AF65-F5344CB8AC3E}">
        <p14:creationId xmlns:p14="http://schemas.microsoft.com/office/powerpoint/2010/main" val="325465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" r="4517" b="116"/>
          <a:stretch/>
        </p:blipFill>
        <p:spPr>
          <a:xfrm>
            <a:off x="1027772" y="83635"/>
            <a:ext cx="4049574" cy="3040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3"/>
          <a:stretch/>
        </p:blipFill>
        <p:spPr>
          <a:xfrm>
            <a:off x="2440151" y="3493533"/>
            <a:ext cx="5410200" cy="2915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800" y="68767"/>
            <a:ext cx="4090746" cy="3055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143000" y="3109333"/>
            <a:ext cx="3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WDP Service in Zimbabwe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019800" y="3124201"/>
            <a:ext cx="3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WDP Annual General Meeting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485578" y="6324600"/>
            <a:ext cx="5286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WDPIC Visits Salvation Army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113978" y="2694801"/>
            <a:ext cx="8672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</a:t>
            </a:r>
            <a:r>
              <a:rPr lang="en-US" sz="1200" dirty="0" err="1" smtClean="0">
                <a:solidFill>
                  <a:schemeClr val="bg1"/>
                </a:solidFill>
              </a:rPr>
              <a:t>wgt-ev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60119" y="2771001"/>
            <a:ext cx="950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©WDPIC 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2590800" y="6016823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©WDPIC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5038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434" y="0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 dirty="0"/>
              <a:t>Zambezi River </a:t>
            </a:r>
            <a:r>
              <a:rPr lang="en-PH" dirty="0" smtClean="0"/>
              <a:t/>
            </a:r>
            <a:br>
              <a:rPr lang="en-PH" dirty="0" smtClean="0"/>
            </a:br>
            <a:r>
              <a:rPr lang="en-PH" sz="1200" dirty="0" smtClean="0"/>
              <a:t>©</a:t>
            </a:r>
            <a:r>
              <a:rPr lang="en-PH" sz="1200" dirty="0"/>
              <a:t>Julie </a:t>
            </a:r>
            <a:r>
              <a:rPr lang="en-PH" sz="1200" dirty="0" err="1" smtClean="0"/>
              <a:t>Caddick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4801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" t="24854" r="2973" b="10922"/>
          <a:stretch/>
        </p:blipFill>
        <p:spPr>
          <a:xfrm>
            <a:off x="1618785" y="396094"/>
            <a:ext cx="6858000" cy="3337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" r="4918"/>
          <a:stretch/>
        </p:blipFill>
        <p:spPr>
          <a:xfrm>
            <a:off x="1066800" y="3651675"/>
            <a:ext cx="4097549" cy="3206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9" r="8197"/>
          <a:stretch/>
        </p:blipFill>
        <p:spPr>
          <a:xfrm>
            <a:off x="5164349" y="3659328"/>
            <a:ext cx="3902013" cy="319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066800" y="52039"/>
            <a:ext cx="7999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WDP Donations to local communities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010400" y="3380601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2014 </a:t>
            </a:r>
            <a:r>
              <a:rPr lang="en-US" sz="1200" dirty="0"/>
              <a:t>©</a:t>
            </a:r>
            <a:r>
              <a:rPr lang="en-US" sz="1200" dirty="0" smtClean="0"/>
              <a:t>WDPIC 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296829" y="6504801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2016 </a:t>
            </a:r>
            <a:r>
              <a:rPr lang="en-US" sz="1200" dirty="0"/>
              <a:t>©</a:t>
            </a:r>
            <a:r>
              <a:rPr lang="en-US" sz="1200" dirty="0" smtClean="0"/>
              <a:t>WDPIC 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219200" y="6504801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2015 </a:t>
            </a:r>
            <a:r>
              <a:rPr lang="en-US" sz="1200" dirty="0">
                <a:solidFill>
                  <a:schemeClr val="bg1"/>
                </a:solidFill>
              </a:rPr>
              <a:t>©</a:t>
            </a:r>
            <a:r>
              <a:rPr lang="en-US" sz="1200" dirty="0" smtClean="0">
                <a:solidFill>
                  <a:schemeClr val="bg1"/>
                </a:solidFill>
              </a:rPr>
              <a:t>WDPIC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75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t="17405"/>
          <a:stretch/>
        </p:blipFill>
        <p:spPr>
          <a:xfrm>
            <a:off x="-1" y="0"/>
            <a:ext cx="4464821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7" t="12334" r="5477" b="5000"/>
          <a:stretch/>
        </p:blipFill>
        <p:spPr>
          <a:xfrm>
            <a:off x="4517118" y="0"/>
            <a:ext cx="4615452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t="6307" r="9768" b="6307"/>
          <a:stretch/>
        </p:blipFill>
        <p:spPr>
          <a:xfrm>
            <a:off x="0" y="3470330"/>
            <a:ext cx="4430392" cy="3387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" r="5747" b="13196"/>
          <a:stretch/>
        </p:blipFill>
        <p:spPr>
          <a:xfrm>
            <a:off x="4495800" y="3470330"/>
            <a:ext cx="4636770" cy="3373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-1" y="3124200"/>
            <a:ext cx="9132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2017 WDP  Writer Workshop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8077200" y="76200"/>
            <a:ext cx="950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©WDPIC 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352800" y="100361"/>
            <a:ext cx="950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©WDPIC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52799" y="6400800"/>
            <a:ext cx="950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©WDPIC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56756" y="6413810"/>
            <a:ext cx="950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©WDPIC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33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" y="-7434"/>
            <a:ext cx="4590893" cy="342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t="13705" r="9062"/>
          <a:stretch/>
        </p:blipFill>
        <p:spPr>
          <a:xfrm>
            <a:off x="4567065" y="3421567"/>
            <a:ext cx="454516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315644" y="1383900"/>
            <a:ext cx="3294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2016 Strengthening National Committee Workshop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393" y="4377518"/>
            <a:ext cx="1538771" cy="15170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05200" y="3075801"/>
            <a:ext cx="950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©WDPIC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6477000"/>
            <a:ext cx="950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©WDPIC 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1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933700" y="2933700"/>
            <a:ext cx="6858000" cy="990600"/>
          </a:xfrm>
        </p:spPr>
        <p:txBody>
          <a:bodyPr/>
          <a:lstStyle/>
          <a:p>
            <a:pPr algn="ctr"/>
            <a:r>
              <a:rPr lang="en-US" dirty="0" smtClean="0"/>
              <a:t>Artist &amp; Painting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95" y="0"/>
            <a:ext cx="8121805" cy="5117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75" y="3916089"/>
            <a:ext cx="2280925" cy="2932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743200" y="64008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 dirty="0" err="1"/>
              <a:t>Nonhlanhla</a:t>
            </a:r>
            <a:r>
              <a:rPr lang="en-PH" sz="2000" dirty="0"/>
              <a:t> </a:t>
            </a:r>
            <a:r>
              <a:rPr lang="en-PH" sz="2000" dirty="0" err="1"/>
              <a:t>Mathe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25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9"/>
            <a:ext cx="4895782" cy="32654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218" y="1859"/>
            <a:ext cx="4895781" cy="32654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76"/>
          <a:stretch/>
        </p:blipFill>
        <p:spPr>
          <a:xfrm>
            <a:off x="0" y="3267307"/>
            <a:ext cx="9144000" cy="36055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999601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200" dirty="0" smtClean="0"/>
              <a:t>©</a:t>
            </a:r>
            <a:r>
              <a:rPr lang="en-PH" sz="1200" dirty="0" err="1"/>
              <a:t>wgt-ev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248218" y="2990308"/>
            <a:ext cx="838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200" dirty="0" smtClean="0">
                <a:solidFill>
                  <a:schemeClr val="bg1"/>
                </a:solidFill>
              </a:rPr>
              <a:t>©</a:t>
            </a:r>
            <a:r>
              <a:rPr lang="en-PH" sz="1200" dirty="0" err="1">
                <a:solidFill>
                  <a:schemeClr val="bg1"/>
                </a:solidFill>
              </a:rPr>
              <a:t>wgt-ev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6294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200" dirty="0" smtClean="0"/>
              <a:t>©WDPIC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4925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0" y="2967335"/>
            <a:ext cx="2295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Great Zimbabwe Monument</a:t>
            </a:r>
          </a:p>
          <a:p>
            <a:r>
              <a:rPr lang="en-US" sz="1200" dirty="0" smtClean="0"/>
              <a:t>©</a:t>
            </a:r>
            <a:r>
              <a:rPr lang="en-US" sz="1200" dirty="0" err="1" smtClean="0"/>
              <a:t>Ilkeny</a:t>
            </a:r>
            <a:r>
              <a:rPr lang="en-US" sz="1200" dirty="0" smtClean="0"/>
              <a:t> C </a:t>
            </a:r>
            <a:r>
              <a:rPr lang="en-US" sz="1200" dirty="0" err="1" smtClean="0"/>
              <a:t>Mzwanza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4985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0" b="28286"/>
          <a:stretch/>
        </p:blipFill>
        <p:spPr>
          <a:xfrm>
            <a:off x="0" y="0"/>
            <a:ext cx="9144000" cy="3222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9" b="14733"/>
          <a:stretch/>
        </p:blipFill>
        <p:spPr>
          <a:xfrm>
            <a:off x="0" y="3222703"/>
            <a:ext cx="9144000" cy="36315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717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Bulawayo</a:t>
            </a:r>
          </a:p>
          <a:p>
            <a:r>
              <a:rPr lang="en-US" sz="1200" dirty="0" smtClean="0"/>
              <a:t>©</a:t>
            </a:r>
            <a:r>
              <a:rPr lang="en-US" sz="1200" dirty="0" err="1" smtClean="0"/>
              <a:t>wgt-ev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4868" y="3222702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Harare</a:t>
            </a:r>
          </a:p>
          <a:p>
            <a:r>
              <a:rPr lang="en-US" sz="1200" dirty="0" smtClean="0"/>
              <a:t>©</a:t>
            </a:r>
            <a:r>
              <a:rPr lang="en-US" sz="1200" dirty="0" err="1" smtClean="0"/>
              <a:t>wgt-ev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166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7434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 dirty="0"/>
              <a:t>Village in </a:t>
            </a:r>
            <a:r>
              <a:rPr lang="en-PH" sz="2000" dirty="0" err="1"/>
              <a:t>Hurungwe</a:t>
            </a:r>
            <a:r>
              <a:rPr lang="en-PH" sz="2000" dirty="0"/>
              <a:t> </a:t>
            </a:r>
            <a:r>
              <a:rPr lang="en-PH" sz="2000" dirty="0" smtClean="0"/>
              <a:t>District </a:t>
            </a:r>
          </a:p>
          <a:p>
            <a:r>
              <a:rPr lang="en-PH" sz="1200" dirty="0" smtClean="0"/>
              <a:t>©</a:t>
            </a:r>
            <a:r>
              <a:rPr lang="en-PH" sz="1200" dirty="0" err="1" smtClean="0"/>
              <a:t>wgt-ev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0107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1" r="1721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7434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 dirty="0"/>
              <a:t>Village in </a:t>
            </a:r>
            <a:r>
              <a:rPr lang="en-PH" sz="2000" dirty="0" err="1"/>
              <a:t>Hurungwe</a:t>
            </a:r>
            <a:r>
              <a:rPr lang="en-PH" sz="2000" dirty="0"/>
              <a:t> </a:t>
            </a:r>
            <a:r>
              <a:rPr lang="en-PH" sz="2000" dirty="0" smtClean="0"/>
              <a:t>District </a:t>
            </a:r>
          </a:p>
          <a:p>
            <a:r>
              <a:rPr lang="en-PH" sz="1200" dirty="0" smtClean="0"/>
              <a:t>©</a:t>
            </a:r>
            <a:r>
              <a:rPr lang="en-PH" sz="1200" dirty="0" err="1" smtClean="0"/>
              <a:t>wgt-ev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2456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948219" y="2919179"/>
            <a:ext cx="6858001" cy="1019639"/>
          </a:xfrm>
        </p:spPr>
        <p:txBody>
          <a:bodyPr/>
          <a:lstStyle/>
          <a:p>
            <a:pPr algn="ctr"/>
            <a:r>
              <a:rPr lang="en-US" dirty="0" smtClean="0"/>
              <a:t>Political History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6" t="20457" r="24262" b="209"/>
          <a:stretch/>
        </p:blipFill>
        <p:spPr>
          <a:xfrm>
            <a:off x="1113961" y="587961"/>
            <a:ext cx="3915238" cy="5027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6"/>
          <a:stretch/>
        </p:blipFill>
        <p:spPr>
          <a:xfrm>
            <a:off x="4949039" y="587962"/>
            <a:ext cx="4118761" cy="5027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113961" y="5638800"/>
            <a:ext cx="3839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Over 2,000 year old </a:t>
            </a:r>
            <a:r>
              <a:rPr lang="en-US" sz="2000" dirty="0" smtClean="0"/>
              <a:t>rock painting </a:t>
            </a:r>
            <a:r>
              <a:rPr lang="en-US" sz="2000" dirty="0"/>
              <a:t>at </a:t>
            </a:r>
            <a:r>
              <a:rPr lang="en-US" sz="2000" dirty="0" err="1" smtClean="0"/>
              <a:t>Matobo</a:t>
            </a:r>
            <a:r>
              <a:rPr lang="en-US" sz="2000" dirty="0" smtClean="0"/>
              <a:t> Hills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5029199" y="5638800"/>
            <a:ext cx="4038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Great Zimbabwe Monument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20015" y="5285601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©</a:t>
            </a:r>
            <a:r>
              <a:rPr lang="en-US" sz="1200" dirty="0" err="1" smtClean="0"/>
              <a:t>wgt-ev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467600" y="5257800"/>
            <a:ext cx="1523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©</a:t>
            </a:r>
            <a:r>
              <a:rPr lang="en-US" sz="1200" dirty="0" err="1" smtClean="0"/>
              <a:t>Ilkeny</a:t>
            </a:r>
            <a:r>
              <a:rPr lang="en-US" sz="1200" dirty="0" smtClean="0"/>
              <a:t> C </a:t>
            </a:r>
            <a:r>
              <a:rPr lang="en-US" sz="1200" dirty="0" err="1" smtClean="0"/>
              <a:t>Mzwanza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418910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910</TotalTime>
  <Words>274</Words>
  <Application>Microsoft Office PowerPoint</Application>
  <PresentationFormat>On-screen Show (4:3)</PresentationFormat>
  <Paragraphs>97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Solstice</vt:lpstr>
      <vt:lpstr>Rise! Take Your Mat and Walk</vt:lpstr>
      <vt:lpstr>Geography &amp; Population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Political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Religion</vt:lpstr>
      <vt:lpstr>PowerPoint Presentation</vt:lpstr>
      <vt:lpstr>PowerPoint Presentation</vt:lpstr>
      <vt:lpstr>Economy</vt:lpstr>
      <vt:lpstr>PowerPoint Presentation</vt:lpstr>
      <vt:lpstr>PowerPoint Presentation</vt:lpstr>
      <vt:lpstr>PowerPoint Presentation</vt:lpstr>
      <vt:lpstr>Education</vt:lpstr>
      <vt:lpstr>Health Care</vt:lpstr>
      <vt:lpstr>Women’s Rights</vt:lpstr>
      <vt:lpstr>PowerPoint Presentation</vt:lpstr>
      <vt:lpstr>Children’s Rights</vt:lpstr>
      <vt:lpstr>World Day of Prayer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Artist &amp; Painting</vt:lpstr>
    </vt:vector>
  </TitlesOfParts>
  <Company>Sisters of St. Dominic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40</cp:revision>
  <dcterms:created xsi:type="dcterms:W3CDTF">2019-03-20T15:11:17Z</dcterms:created>
  <dcterms:modified xsi:type="dcterms:W3CDTF">2019-04-01T16:05:28Z</dcterms:modified>
</cp:coreProperties>
</file>